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203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62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492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4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932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786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082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5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91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43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3960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522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4486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313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06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602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2358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 MATERIALS &amp; STRUCTURES</a:t>
            </a:r>
            <a:endParaRPr lang="en-IN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0103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NATURALLY FOUND COMOSITES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18410" y="2160588"/>
            <a:ext cx="3901968" cy="3881437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19069" y="4096405"/>
            <a:ext cx="4184650" cy="276159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69" y="1206187"/>
            <a:ext cx="4184650" cy="2747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9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COMPOSITES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80304" y="2034862"/>
            <a:ext cx="4680621" cy="4006499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926" y="2034862"/>
            <a:ext cx="6137632" cy="4006499"/>
          </a:xfrm>
        </p:spPr>
      </p:pic>
    </p:spTree>
    <p:extLst>
      <p:ext uri="{BB962C8B-B14F-4D97-AF65-F5344CB8AC3E}">
        <p14:creationId xmlns:p14="http://schemas.microsoft.com/office/powerpoint/2010/main" val="2076762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resistance to fatigue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strength to stiffness ratio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reliability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Achieve smooth aerodynamic profiles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Torsional stiffness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Dimensionally stable</a:t>
            </a:r>
          </a:p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Weatherability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6142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cost of raw materials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Matrix is weak &amp; low toughness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Reuse &amp; disposal may be difficult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 to attach</a:t>
            </a: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greater difficulty in repairing them compared to metallic structures.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Temperature has an effect on composite mechanical properties.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mechanical properties decrease with increasing temperature.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08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7127" y="1648496"/>
            <a:ext cx="7972021" cy="431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4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PARTICULATE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Particulate composites consists of particles immersed in matrices such as alloys &amp; ceramics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usually isotropic because the particles are added randomly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: improved strength, increased operating temperature, oxidation resistance etc.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: aluminum particles in rubber, silicon carbide particles in aluminum, &amp; gravel, sand and cement to make concrete.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188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FLAKE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consists of flat reinforcement of matrices.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Glass, mica, aluminum &amp; silver.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: high out-of-plane flexural modulus, high strength, low cost.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: cannot be oriented easily &amp; limited no. of materials for use.</a:t>
            </a:r>
          </a:p>
          <a:p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70304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287887"/>
            <a:ext cx="8596668" cy="5331854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consists of matrices reinforced by short (discontinuous) and long (continuous) fibers.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Fibers are anisotropic 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: carbon and aramids</a:t>
            </a:r>
          </a:p>
          <a:p>
            <a:pPr marL="0" indent="0">
              <a:buNone/>
            </a:pPr>
            <a:r>
              <a:rPr lang="en-US" sz="26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CLASSIFICATIONS OF FIBERS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 fibers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Metal fibers 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Alumina fibers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Boron fibers 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Silicon carbide fibers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Aramid fibers 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Quartz and silica fibers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Graphite fibers </a:t>
            </a:r>
          </a:p>
          <a:p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Multiphase fibers</a:t>
            </a:r>
          </a:p>
          <a:p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5815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548" y="321277"/>
            <a:ext cx="8796271" cy="6153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414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WHISKERS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 crystals grown with nearly zero defects are termed whiskers.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usually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discontinuous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fibers of different cross sections made from several materials like graphite, silicon carbide, copper, iron etc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Typical lengths are in 3 to 55 N.M.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ranges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Whiskers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have a definite length to width ratio greater than one.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Extraordinary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7000 MPa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NANOCOMPOSITES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68193"/>
            <a:ext cx="8596668" cy="457317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consist of materials that are of the scale of nanometers (10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˄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-9 m)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accepted range to be classified at a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nanocomposite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that one of the constituents is less than 100nm.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composite materials have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microscale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(10˄-6 m)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: Packaging applications in military.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Toughness and impact strength can decrease.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8791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MATRICES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8640" y="1448972"/>
            <a:ext cx="8876714" cy="444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01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POLYMER MATRIX COMPOSITES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most common advanced composites are PMC consisting of a polymer( e.g., graphite, polyester,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rethane) reinforced by thin diameter fibers ( e.g., graphite, aramids, boron)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Graphite/epoxy composites are approximately 5 times stronger than steel.</a:t>
            </a:r>
          </a:p>
          <a:p>
            <a:r>
              <a:rPr lang="en-US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Low cost, high strength, simple fabrication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principes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IN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low operating temperature, high coefficients of thermal expansion, low elastic properties in certain directions.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Glass, graphite &amp; Kevlar are most common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fibers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Glass is the most common </a:t>
            </a:r>
            <a:r>
              <a:rPr lang="en-IN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fiber</a:t>
            </a:r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used in PMC.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: high strength, low cost, high chemical resistance &amp; good insulating properties</a:t>
            </a:r>
          </a:p>
          <a:p>
            <a:r>
              <a:rPr lang="en-I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Disadvantages : low elastic modulus, low fatigue strength.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941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THERMOSETS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2708" y="2124222"/>
            <a:ext cx="8567223" cy="402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753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THERMOPLASTICS</a:t>
            </a:r>
            <a:endParaRPr lang="en-IN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032" y="2419644"/>
            <a:ext cx="8553156" cy="388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39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 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THERMOSET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3-D molecular structure after curing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Insoluble &amp; infusible after cure because the chains are rigidly joined with strong covalent bonds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cure cycles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Cannot be reprocessed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strain to failure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Epoxy, polyesters,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phenolics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polymide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THERMOPLASTIC</a:t>
            </a:r>
            <a:endParaRPr lang="en-IN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1-D or 2-D molecular structure after curing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formable at high temperature &amp; pressure because the bonds are weak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 cure cycles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 be reprocessed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 strain to failure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Polyethylene, polystyrene, polyether-ether-ketone (PEEK) &amp;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polyphenylene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sulfide (PPS)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7048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METAL MATRIX COMPOSITES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1206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 matrix composites, at present though generating a wide interest in research fraternity, are not as widely in use as their plastic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counterparts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strength, fracture toughness and stiffness are offered by metal matrices than those offered by their polymer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counterparts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withstand elevated temperature in corrosive environment than polymer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composites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metals and alloys could be used as matrices and they require reinforcement materials which need to be stable over a range of temperature and non-reactive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too.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Titanium,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Aluminium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magnesium are the popular matrix metals currently in vogue, which are particularly useful for aircraft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applications.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metallic matrix materials have to offer high strength, they require high modulus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reinforcements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strength-to-weight ratios of resulting composites can be higher than most alloys.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7726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CERAMIC MATRIX COMPOSITES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</a:t>
            </a:r>
            <a:r>
              <a:rPr lang="en-US" dirty="0"/>
              <a:t>eramics can be described as solid materials which exhibit very strong ionic bonding in general and in few cases covalent </a:t>
            </a:r>
            <a:r>
              <a:rPr lang="en-US" dirty="0" smtClean="0"/>
              <a:t>bonding.</a:t>
            </a:r>
          </a:p>
          <a:p>
            <a:r>
              <a:rPr lang="en-US" dirty="0"/>
              <a:t>High melting points, good corrosion resistance, stability at elevated temperatures and high compressive </a:t>
            </a:r>
            <a:r>
              <a:rPr lang="en-US" dirty="0" smtClean="0"/>
              <a:t>strength.</a:t>
            </a:r>
          </a:p>
          <a:p>
            <a:r>
              <a:rPr lang="en-US" dirty="0"/>
              <a:t>C</a:t>
            </a:r>
            <a:r>
              <a:rPr lang="en-US" dirty="0" smtClean="0"/>
              <a:t>eramic </a:t>
            </a:r>
            <a:r>
              <a:rPr lang="en-US" dirty="0"/>
              <a:t>matrices are the obvious choice for high temperature </a:t>
            </a:r>
            <a:r>
              <a:rPr lang="en-US" dirty="0" smtClean="0"/>
              <a:t>applications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86567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CARBON MATRIX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Carbon and graphite have a special place in composite materials options, both being highly superior, high temperature materials with strengths and rigidity that are not affected by temperature up to </a:t>
            </a:r>
            <a:r>
              <a:rPr lang="en-US" dirty="0" smtClean="0"/>
              <a:t>2300ºC.</a:t>
            </a:r>
          </a:p>
          <a:p>
            <a:r>
              <a:rPr lang="en-US" dirty="0"/>
              <a:t>A</a:t>
            </a:r>
            <a:r>
              <a:rPr lang="en-US" dirty="0" smtClean="0"/>
              <a:t>pplications </a:t>
            </a:r>
            <a:r>
              <a:rPr lang="en-US" dirty="0"/>
              <a:t>related to aeronautics, military, industry and space</a:t>
            </a:r>
            <a:r>
              <a:rPr lang="en-US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09329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GLASS MATRIX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comparison to ceramics and even considered on their own merit, glass matrices are found to be more </a:t>
            </a:r>
            <a:r>
              <a:rPr lang="en-US" dirty="0" smtClean="0"/>
              <a:t>reinforcement-friendly.</a:t>
            </a:r>
          </a:p>
          <a:p>
            <a:r>
              <a:rPr lang="en-US" dirty="0"/>
              <a:t>Glass matrix composite with high strength and modulus can be obtained and they can be maintained </a:t>
            </a:r>
            <a:r>
              <a:rPr lang="en-US" dirty="0" err="1"/>
              <a:t>upto</a:t>
            </a:r>
            <a:r>
              <a:rPr lang="en-US"/>
              <a:t> temperature of the order of </a:t>
            </a:r>
            <a:r>
              <a:rPr lang="en-US" smtClean="0"/>
              <a:t>650ºC</a:t>
            </a:r>
          </a:p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9225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</a:t>
            </a:r>
            <a:endParaRPr lang="en-IN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04" y="2160588"/>
            <a:ext cx="4680621" cy="388077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1365162"/>
            <a:ext cx="6849190" cy="4572000"/>
          </a:xfrm>
        </p:spPr>
      </p:pic>
    </p:spTree>
    <p:extLst>
      <p:ext uri="{BB962C8B-B14F-4D97-AF65-F5344CB8AC3E}">
        <p14:creationId xmlns:p14="http://schemas.microsoft.com/office/powerpoint/2010/main" val="34525083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212</TotalTime>
  <Words>851</Words>
  <Application>Microsoft Office PowerPoint</Application>
  <PresentationFormat>Widescreen</PresentationFormat>
  <Paragraphs>103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Times New Roman</vt:lpstr>
      <vt:lpstr>Trebuchet MS</vt:lpstr>
      <vt:lpstr>Wingdings 3</vt:lpstr>
      <vt:lpstr>Facet</vt:lpstr>
      <vt:lpstr>COMPOSITE MATERIALS &amp; STRUCTURES</vt:lpstr>
      <vt:lpstr>NATURALLY FOUND COMOSITES</vt:lpstr>
      <vt:lpstr>ADVANCED COMPOSITES</vt:lpstr>
      <vt:lpstr>ADVANTAGES</vt:lpstr>
      <vt:lpstr>DISADVANTAGES</vt:lpstr>
      <vt:lpstr>REINFORCEMENT</vt:lpstr>
      <vt:lpstr>PARTICULATE</vt:lpstr>
      <vt:lpstr>FLAKE</vt:lpstr>
      <vt:lpstr>FIBER</vt:lpstr>
      <vt:lpstr>PowerPoint Presentation</vt:lpstr>
      <vt:lpstr>WHISKERS</vt:lpstr>
      <vt:lpstr>NANOCOMPOSITES</vt:lpstr>
      <vt:lpstr>MATRICES</vt:lpstr>
      <vt:lpstr>POLYMER MATRIX COMPOSITES</vt:lpstr>
      <vt:lpstr>THERMOSETS</vt:lpstr>
      <vt:lpstr>THERMOPLASTICS</vt:lpstr>
      <vt:lpstr>DIFFERENCE </vt:lpstr>
      <vt:lpstr>METAL MATRIX COMPOSITES</vt:lpstr>
      <vt:lpstr>CERAMIC MATRIX COMPOSITES</vt:lpstr>
      <vt:lpstr>CARBON MATRIX</vt:lpstr>
      <vt:lpstr>GLASS MATRIX</vt:lpstr>
      <vt:lpstr>APPLICATIONS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Aeronautical</dc:creator>
  <cp:lastModifiedBy>Aeronautical</cp:lastModifiedBy>
  <cp:revision>32</cp:revision>
  <dcterms:created xsi:type="dcterms:W3CDTF">2016-02-03T10:13:53Z</dcterms:created>
  <dcterms:modified xsi:type="dcterms:W3CDTF">2016-02-05T03:25:18Z</dcterms:modified>
</cp:coreProperties>
</file>